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8C3-1F67-48CB-9A1F-C8C8E60A6B02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CE0-FD68-4E65-B49A-62B12B452A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8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88C3-1F67-48CB-9A1F-C8C8E60A6B02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CCE0-FD68-4E65-B49A-62B12B452A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5F4777"/>
                </a:solidFill>
              </a:rPr>
              <a:t>Specific areas within the </a:t>
            </a:r>
            <a:br>
              <a:rPr lang="en-GB" smtClean="0">
                <a:solidFill>
                  <a:srgbClr val="5F4777"/>
                </a:solidFill>
              </a:rPr>
            </a:br>
            <a:r>
              <a:rPr lang="en-GB" smtClean="0">
                <a:solidFill>
                  <a:srgbClr val="5F4777"/>
                </a:solidFill>
              </a:rPr>
              <a:t>perinatal care pathway</a:t>
            </a:r>
            <a:endParaRPr lang="en-GB" dirty="0">
              <a:solidFill>
                <a:srgbClr val="5F4777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smtClean="0"/>
              <a:t>Vignette 10:	 An Afghan woman’s previous stillbirth was not thoroughly explored despite using an interpreter, leading to a lack of intensive monitoring and a subsequent stillbirth.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Handover of care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Documentation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Documentation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Bereavement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Bereavement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5F4777"/>
                </a:solidFill>
              </a:rPr>
              <a:t>Understanding why the babies died</a:t>
            </a:r>
            <a:endParaRPr lang="en-GB" dirty="0">
              <a:solidFill>
                <a:srgbClr val="5F4777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Pathology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Pathology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Follow-up appointment and letter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Booking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Follow-up appointment and letter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smtClean="0"/>
              <a:t>Vignette 11:	An Urdu-speaking mother experienced inconsistent interpreter use and lack of translated information throughout her pregnancy, and she did not receive professional interpretation services during a debrief appointment or follow-up letter.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smtClean="0"/>
              <a:t>Vignette 8:	A recently arrived nulliparous woman from India, whose late booking for pregnancy care was not properly considered, was not screened for gestational diabetes and, after a planned induction did not occur, her large baby was born via an emergency caesarean section at 37 weeks. 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Booking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smtClean="0"/>
              <a:t>Vignette 9:	A Romanian woman, accompanied by her sister-in-law for interpretation, attended the Early Pregnancy Assessment Unit at 13 weeks pregnant but only resumed contact with maternity services at 25 weeks for her booking appointment.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Antenatal red flags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Antenatal red flags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smtClean="0"/>
              <a:t>Vignette 3:	A lack of translation services may have contributed to an Eritrean refugee's delayed reporting of reduced fetal movements, resulting in an emergency caesarean section and the subsequent death of her baby.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Antenatal red flags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Specific areas within the  perinatal care pathway</vt:lpstr>
      <vt:lpstr>Booking</vt:lpstr>
      <vt:lpstr>Vignette 8: A recently arrived nulliparous woman from India, whose late booking for pregnancy care was not properly considered, was not screened for gestational diabetes and, after a planned induction did not occur, her large baby was born via an emergency caesarean section at 37 weeks. </vt:lpstr>
      <vt:lpstr>Booking</vt:lpstr>
      <vt:lpstr>Vignette 9: A Romanian woman, accompanied by her sister-in-law for interpretation, attended the Early Pregnancy Assessment Unit at 13 weeks pregnant but only resumed contact with maternity services at 25 weeks for her booking appointment.</vt:lpstr>
      <vt:lpstr>Antenatal red flags</vt:lpstr>
      <vt:lpstr>Antenatal red flags</vt:lpstr>
      <vt:lpstr>Vignette 3: A lack of translation services may have contributed to an Eritrean refugee's delayed reporting of reduced fetal movements, resulting in an emergency caesarean section and the subsequent death of her baby.</vt:lpstr>
      <vt:lpstr>Antenatal red flags</vt:lpstr>
      <vt:lpstr>Vignette 10:  An Afghan woman’s previous stillbirth was not thoroughly explored despite using an interpreter, leading to a lack of intensive monitoring and a subsequent stillbirth.</vt:lpstr>
      <vt:lpstr>Handover of care</vt:lpstr>
      <vt:lpstr>Documentation</vt:lpstr>
      <vt:lpstr>Documentation</vt:lpstr>
      <vt:lpstr>Bereavement care</vt:lpstr>
      <vt:lpstr>Bereavement care</vt:lpstr>
      <vt:lpstr>Understanding why the babies died</vt:lpstr>
      <vt:lpstr>Pathology</vt:lpstr>
      <vt:lpstr>Pathology</vt:lpstr>
      <vt:lpstr>Follow-up appointment and letter</vt:lpstr>
      <vt:lpstr>Follow-up appointment and letter</vt:lpstr>
      <vt:lpstr>Vignette 11: An Urdu-speaking mother experienced inconsistent interpreter use and lack of translated information throughout her pregnancy, and she did not receive professional interpretation services during a debrief appointment or follow-up letter.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areas within the  perinatal care pathway</dc:title>
  <dc:creator>Kate De Blanger</dc:creator>
  <cp:lastModifiedBy>Kate De Blanger</cp:lastModifiedBy>
  <cp:revision>1</cp:revision>
  <dcterms:created xsi:type="dcterms:W3CDTF">2025-01-10T14:06:40Z</dcterms:created>
  <dcterms:modified xsi:type="dcterms:W3CDTF">2025-01-10T14:06:40Z</dcterms:modified>
</cp:coreProperties>
</file>